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9144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71487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528108" y="2377546"/>
            <a:ext cx="5801784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1772576" y="3622014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-1227798" y="2186120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514350" y="1496483"/>
            <a:ext cx="5829299" cy="318346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857250" y="4802717"/>
            <a:ext cx="5143499" cy="22076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71487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71487" y="2434166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467916" y="2279652"/>
            <a:ext cx="5915025" cy="380364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67916" y="6119285"/>
            <a:ext cx="5915025" cy="20002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35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71487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71487" y="2434166"/>
            <a:ext cx="2914649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3471862" y="2434166"/>
            <a:ext cx="2914649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72381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72381" y="2241550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3471862" y="2241550"/>
            <a:ext cx="2915542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3471862" y="3340100"/>
            <a:ext cx="2915542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71487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72381" y="609600"/>
            <a:ext cx="2211884" cy="2133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2915542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715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76200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76200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6200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76200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76200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72381" y="2743200"/>
            <a:ext cx="2211884" cy="50821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72381" y="609600"/>
            <a:ext cx="2211884" cy="2133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2915542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72381" y="2743200"/>
            <a:ext cx="2211884" cy="50821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487" y="486835"/>
            <a:ext cx="5915025" cy="176741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487" y="2434166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8100" lvl="0" marL="171450" marR="0" rtl="0" algn="l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7150" lvl="1" marL="5143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8572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" lvl="3" marL="12001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" lvl="4" marL="15430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" lvl="5" marL="18859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" lvl="6" marL="22288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" lvl="7" marL="25717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" lvl="8" marL="2914650" marR="0" rtl="0" algn="l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71487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4843462" y="8475135"/>
            <a:ext cx="1543049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5500"/>
            <a:ext cx="6858000" cy="8913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936703" y="847491"/>
            <a:ext cx="181764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 Power Output Equation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4133385" y="847491"/>
            <a:ext cx="181764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Tidal Power Output Equation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351266" y="7145650"/>
            <a:ext cx="1817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Hydro Power Output Equation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2520175" y="6995680"/>
            <a:ext cx="1817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Solar Power Output Equation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4689087" y="7007088"/>
            <a:ext cx="1817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Biomass 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Output Equation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2520174" y="4098714"/>
            <a:ext cx="181764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 Output Bar Graph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678350" y="1493825"/>
            <a:ext cx="25818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E= 0.015 x A x V</a:t>
            </a:r>
            <a:r>
              <a:rPr baseline="30000" lang="en-US"/>
              <a:t>3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Actual Output= E x 0.4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4197250" y="1598950"/>
            <a:ext cx="2309400" cy="5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E= 2,793 x A x H</a:t>
            </a:r>
            <a:r>
              <a:rPr baseline="30000" lang="en-US"/>
              <a:t>w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Actual Output= E x 0.30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183275" y="7844350"/>
            <a:ext cx="1985700" cy="5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E= 9.8 X H X M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Actual Output=  E x 0.50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2436175" y="7791850"/>
            <a:ext cx="198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E= (A x H) / 3,300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Actual Output= E X 0.75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4773525" y="7791850"/>
            <a:ext cx="16488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E= 2.8 X TE x M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Actual Output= E x 0.30</a:t>
            </a:r>
          </a:p>
        </p:txBody>
      </p:sp>
      <p:pic>
        <p:nvPicPr>
          <p:cNvPr id="96" name="Shape 96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3274" y="2632875"/>
            <a:ext cx="6565000" cy="4059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